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  <p:sldMasterId id="2147483735" r:id="rId6"/>
  </p:sldMasterIdLst>
  <p:sldIdLst>
    <p:sldId id="264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FB6"/>
    <a:srgbClr val="002F56"/>
    <a:srgbClr val="3D3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9E969-ACE7-487C-978E-CDA590E813A5}" v="5" dt="2024-07-30T15:10:48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 showGuides="1">
      <p:cViewPr>
        <p:scale>
          <a:sx n="75" d="100"/>
          <a:sy n="75" d="100"/>
        </p:scale>
        <p:origin x="3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Barrilleaux" userId="b0308235-8424-4b45-a43d-bf4c1ceff899" providerId="ADAL" clId="{B2D9E969-ACE7-487C-978E-CDA590E813A5}"/>
    <pc:docChg chg="custSel modSld modMainMaster">
      <pc:chgData name="Jaime Barrilleaux" userId="b0308235-8424-4b45-a43d-bf4c1ceff899" providerId="ADAL" clId="{B2D9E969-ACE7-487C-978E-CDA590E813A5}" dt="2024-07-30T15:10:59.174" v="59" actId="700"/>
      <pc:docMkLst>
        <pc:docMk/>
      </pc:docMkLst>
      <pc:sldChg chg="addSp delSp modSp mod">
        <pc:chgData name="Jaime Barrilleaux" userId="b0308235-8424-4b45-a43d-bf4c1ceff899" providerId="ADAL" clId="{B2D9E969-ACE7-487C-978E-CDA590E813A5}" dt="2024-07-30T14:55:18.278" v="40"/>
        <pc:sldMkLst>
          <pc:docMk/>
          <pc:sldMk cId="3269694680" sldId="262"/>
        </pc:sldMkLst>
        <pc:picChg chg="del">
          <ac:chgData name="Jaime Barrilleaux" userId="b0308235-8424-4b45-a43d-bf4c1ceff899" providerId="ADAL" clId="{B2D9E969-ACE7-487C-978E-CDA590E813A5}" dt="2024-07-30T14:55:17.988" v="39" actId="478"/>
          <ac:picMkLst>
            <pc:docMk/>
            <pc:sldMk cId="3269694680" sldId="262"/>
            <ac:picMk id="3" creationId="{F836622F-B276-AE7D-AC8F-12D82649414F}"/>
          </ac:picMkLst>
        </pc:picChg>
        <pc:picChg chg="add mod">
          <ac:chgData name="Jaime Barrilleaux" userId="b0308235-8424-4b45-a43d-bf4c1ceff899" providerId="ADAL" clId="{B2D9E969-ACE7-487C-978E-CDA590E813A5}" dt="2024-07-30T14:55:18.278" v="40"/>
          <ac:picMkLst>
            <pc:docMk/>
            <pc:sldMk cId="3269694680" sldId="262"/>
            <ac:picMk id="4" creationId="{3A3FBF02-4ADB-3827-3BA9-FAFBFAE4211D}"/>
          </ac:picMkLst>
        </pc:picChg>
      </pc:sldChg>
      <pc:sldChg chg="addSp delSp modSp mod modClrScheme chgLayout">
        <pc:chgData name="Jaime Barrilleaux" userId="b0308235-8424-4b45-a43d-bf4c1ceff899" providerId="ADAL" clId="{B2D9E969-ACE7-487C-978E-CDA590E813A5}" dt="2024-07-30T15:10:59.174" v="59" actId="700"/>
        <pc:sldMkLst>
          <pc:docMk/>
          <pc:sldMk cId="754167331" sldId="271"/>
        </pc:sldMkLst>
        <pc:spChg chg="del mod ord">
          <ac:chgData name="Jaime Barrilleaux" userId="b0308235-8424-4b45-a43d-bf4c1ceff899" providerId="ADAL" clId="{B2D9E969-ACE7-487C-978E-CDA590E813A5}" dt="2024-07-30T15:10:59.174" v="59" actId="700"/>
          <ac:spMkLst>
            <pc:docMk/>
            <pc:sldMk cId="754167331" sldId="271"/>
            <ac:spMk id="2" creationId="{19041E86-CF52-5778-62D4-C051E25DA217}"/>
          </ac:spMkLst>
        </pc:spChg>
        <pc:spChg chg="del">
          <ac:chgData name="Jaime Barrilleaux" userId="b0308235-8424-4b45-a43d-bf4c1ceff899" providerId="ADAL" clId="{B2D9E969-ACE7-487C-978E-CDA590E813A5}" dt="2024-07-30T15:10:59.174" v="59" actId="700"/>
          <ac:spMkLst>
            <pc:docMk/>
            <pc:sldMk cId="754167331" sldId="271"/>
            <ac:spMk id="3" creationId="{0B15B1B4-FA17-B3F1-7DA7-8CE897BE1693}"/>
          </ac:spMkLst>
        </pc:spChg>
        <pc:spChg chg="add mod ord">
          <ac:chgData name="Jaime Barrilleaux" userId="b0308235-8424-4b45-a43d-bf4c1ceff899" providerId="ADAL" clId="{B2D9E969-ACE7-487C-978E-CDA590E813A5}" dt="2024-07-30T15:10:59.174" v="59" actId="700"/>
          <ac:spMkLst>
            <pc:docMk/>
            <pc:sldMk cId="754167331" sldId="271"/>
            <ac:spMk id="4" creationId="{99AE14A4-7B84-A4E7-15A1-B2526D2CAF6B}"/>
          </ac:spMkLst>
        </pc:spChg>
      </pc:sldChg>
      <pc:sldMasterChg chg="addSp delSp modSp mod">
        <pc:chgData name="Jaime Barrilleaux" userId="b0308235-8424-4b45-a43d-bf4c1ceff899" providerId="ADAL" clId="{B2D9E969-ACE7-487C-978E-CDA590E813A5}" dt="2024-07-30T15:10:48.937" v="58"/>
        <pc:sldMasterMkLst>
          <pc:docMk/>
          <pc:sldMasterMk cId="2443447336" sldId="2147483648"/>
        </pc:sldMasterMkLst>
        <pc:spChg chg="del mod">
          <ac:chgData name="Jaime Barrilleaux" userId="b0308235-8424-4b45-a43d-bf4c1ceff899" providerId="ADAL" clId="{B2D9E969-ACE7-487C-978E-CDA590E813A5}" dt="2024-07-30T15:10:36.155" v="54" actId="478"/>
          <ac:spMkLst>
            <pc:docMk/>
            <pc:sldMasterMk cId="2443447336" sldId="2147483648"/>
            <ac:spMk id="4" creationId="{A6B45015-F840-838F-D241-74A9E46FEA77}"/>
          </ac:spMkLst>
        </pc:spChg>
        <pc:spChg chg="add mod">
          <ac:chgData name="Jaime Barrilleaux" userId="b0308235-8424-4b45-a43d-bf4c1ceff899" providerId="ADAL" clId="{B2D9E969-ACE7-487C-978E-CDA590E813A5}" dt="2024-07-30T15:10:48.937" v="58"/>
          <ac:spMkLst>
            <pc:docMk/>
            <pc:sldMasterMk cId="2443447336" sldId="2147483648"/>
            <ac:spMk id="5" creationId="{340E5B85-A034-FBE6-BC17-064FC629B90B}"/>
          </ac:spMkLst>
        </pc:spChg>
        <pc:spChg chg="add mod">
          <ac:chgData name="Jaime Barrilleaux" userId="b0308235-8424-4b45-a43d-bf4c1ceff899" providerId="ADAL" clId="{B2D9E969-ACE7-487C-978E-CDA590E813A5}" dt="2024-07-30T15:10:48.937" v="58"/>
          <ac:spMkLst>
            <pc:docMk/>
            <pc:sldMasterMk cId="2443447336" sldId="2147483648"/>
            <ac:spMk id="6" creationId="{68DE9D3C-3AC2-8628-3B3E-5BA5452BA766}"/>
          </ac:spMkLst>
        </pc:spChg>
        <pc:spChg chg="del mod">
          <ac:chgData name="Jaime Barrilleaux" userId="b0308235-8424-4b45-a43d-bf4c1ceff899" providerId="ADAL" clId="{B2D9E969-ACE7-487C-978E-CDA590E813A5}" dt="2024-07-30T15:10:37.179" v="55" actId="478"/>
          <ac:spMkLst>
            <pc:docMk/>
            <pc:sldMasterMk cId="2443447336" sldId="2147483648"/>
            <ac:spMk id="7" creationId="{62749912-B45D-2AA9-659D-904F0FEAC013}"/>
          </ac:spMkLst>
        </pc:spChg>
        <pc:picChg chg="add mod">
          <ac:chgData name="Jaime Barrilleaux" userId="b0308235-8424-4b45-a43d-bf4c1ceff899" providerId="ADAL" clId="{B2D9E969-ACE7-487C-978E-CDA590E813A5}" dt="2024-07-30T15:10:48.937" v="58"/>
          <ac:picMkLst>
            <pc:docMk/>
            <pc:sldMasterMk cId="2443447336" sldId="2147483648"/>
            <ac:picMk id="10" creationId="{6923F26F-B5C3-4FA4-BB99-ED1D1B8F14A1}"/>
          </ac:picMkLst>
        </pc:picChg>
        <pc:picChg chg="del mod">
          <ac:chgData name="Jaime Barrilleaux" userId="b0308235-8424-4b45-a43d-bf4c1ceff899" providerId="ADAL" clId="{B2D9E969-ACE7-487C-978E-CDA590E813A5}" dt="2024-07-30T15:10:38.780" v="57" actId="478"/>
          <ac:picMkLst>
            <pc:docMk/>
            <pc:sldMasterMk cId="2443447336" sldId="2147483648"/>
            <ac:picMk id="11" creationId="{08D872F8-2BA2-D074-B180-E7D228C30094}"/>
          </ac:picMkLst>
        </pc:picChg>
        <pc:cxnChg chg="add mod">
          <ac:chgData name="Jaime Barrilleaux" userId="b0308235-8424-4b45-a43d-bf4c1ceff899" providerId="ADAL" clId="{B2D9E969-ACE7-487C-978E-CDA590E813A5}" dt="2024-07-30T15:10:48.937" v="58"/>
          <ac:cxnSpMkLst>
            <pc:docMk/>
            <pc:sldMasterMk cId="2443447336" sldId="2147483648"/>
            <ac:cxnSpMk id="8" creationId="{29016F3C-883F-6265-2E29-37BFB6144DB3}"/>
          </ac:cxnSpMkLst>
        </pc:cxnChg>
        <pc:cxnChg chg="del mod">
          <ac:chgData name="Jaime Barrilleaux" userId="b0308235-8424-4b45-a43d-bf4c1ceff899" providerId="ADAL" clId="{B2D9E969-ACE7-487C-978E-CDA590E813A5}" dt="2024-07-30T15:10:38.012" v="56" actId="478"/>
          <ac:cxnSpMkLst>
            <pc:docMk/>
            <pc:sldMasterMk cId="2443447336" sldId="2147483648"/>
            <ac:cxnSpMk id="9" creationId="{35F591F1-DD96-0257-957F-D63F58D87D97}"/>
          </ac:cxnSpMkLst>
        </pc:cxn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3DD2-9654-22C2-905C-B2D3A2158B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14D311F-534C-B36C-BF73-051240A64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429000"/>
            <a:ext cx="9144000" cy="1500187"/>
          </a:xfrm>
        </p:spPr>
        <p:txBody>
          <a:bodyPr tIns="182880">
            <a:normAutofit/>
          </a:bodyPr>
          <a:lstStyle>
            <a:lvl1pPr marL="0" indent="0" algn="ctr">
              <a:buNone/>
              <a:defRPr sz="32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82B8BF-84ED-8FB1-A4F5-0EA477A4322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BC522C-C18B-B7D9-76D3-9D7D081CFD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3F4C0E-927A-4FC2-7BF6-A7BB32AD52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AEF562-C978-502F-FB47-79C273FB1B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8018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784331-63AC-A8FE-5019-F8AB95A8CE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A834F4-33E5-9B1A-2A7F-443E165F9B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CF6E24-D6B8-DB7A-273B-B30899B1A0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8A6FD2-E358-2FA4-206B-ABDF78854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4ACEFFF7-C51B-F3CE-3A0F-6B63D6AF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62CA2-4ECB-920A-31E5-46C10988E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9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E5C908-5BB1-CA3E-BE7F-515879F2F4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88EF6-220B-28C2-7AA8-C1F52E0D34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956E76-9A4B-1650-47A5-1990BDFB2D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FB7BD6-DEEC-8129-C6C0-6439B222DE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8A8F4A-6A51-54E9-A00A-A7884B29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A5156-7CE2-39F8-DDF0-6293D27AF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593C8D-D105-2048-51E2-92403D48FBE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FEB7DC-ACDC-94D7-F091-72EC94A32D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10E6EE-8212-3F48-B916-A81506CF3C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79357E-2413-3460-8967-F981D90F40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83EB57B-C448-499F-409D-1A69A3AF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B71EAC-C7A8-3AC8-1283-85DD84650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4"/>
            <a:ext cx="12192000" cy="6257781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9CB550-A37E-6C2F-FB61-EA9926F617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105A2-470B-CDB2-D0D1-FE06FF799D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4E90BC-8490-5A70-2C1F-4BBEBF9460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E394B6-6AE3-2130-FF55-26402EFF1E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810473-C58B-DCC1-CDFE-2657F944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79D9E-1410-7446-9A5D-88854B129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3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4"/>
            <a:ext cx="12192000" cy="6257781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3A97EA-8635-A8DB-D09F-90963638F9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773992-162B-9410-47ED-CE83A28D81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F5EC96-7525-4F22-A8F1-51BEC24E13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BDEE3C-5A66-36E4-657E-F8B22576A9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4881808-B004-FC38-C058-E33C5325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F0ACD5-067D-DF20-9416-4518C3486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16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E622C0-0114-5897-2F44-39BC7CFF9B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41DD82-3F11-6911-2893-310CE3D98F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893F46-D2DC-5553-2D92-4FA857AED4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D7FA9C-8DE1-2CBC-43A9-DD4F7D911B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CF1EFA-83E8-DC4C-6CA1-FBF6FA1B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C8583-F2DD-0C08-E79A-791E866F1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8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7259-C334-4E3C-F772-7525F656AF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268423-CA66-1BB9-5F58-737354931C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E6D27D-03FA-4936-0C8F-2C73B09900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96604A-0EC6-2706-BF56-CB3191F442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18418D-C27A-87E2-E75F-0C6036A9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9A9E1-40EC-2656-9BD5-CB7BCF03A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8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71FF9-B9D2-7852-A30E-33FB7B46E8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58D617-F8AD-28D7-97FF-894B7CF98C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2036CB-86F7-8B24-4E79-6318BD42A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E3F23A-8289-DF63-A53C-D7F1899121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38304B1-EA33-5CD3-15C6-92E0B41E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AFE1E6-21D1-A6E3-39C2-5CA9E8510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28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0B49CC-2AE3-893C-690B-DB3EC60DCC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CFF77A-A7C1-6C67-682B-A6D3E76B86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F39818-BA9D-3D3E-6176-B928469F0E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545986-12DD-0AB2-83CE-5CA8F49352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DCF41C-B6D5-825A-7E46-E9E3076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B616B-247A-0EC1-5583-54E176C09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2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3EC36C-2023-C76E-2E11-8B06AB1082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E97667-B226-F10B-9D62-9C97F7D30E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8E0A02-2B79-8ADB-D19F-62241905F2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0104DE-83C9-9719-694B-FC62445CF7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7D93FF6-A3FD-3FAE-5726-8F05DAEC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0BA2E3-3890-8754-13FA-F158AC16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8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9629" y="1709738"/>
            <a:ext cx="936782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015" y="4589463"/>
            <a:ext cx="10382434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4D88D-0BEA-9EEA-95DE-19B5BC4FBC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9D389E-5E25-83BC-70BF-98D1A8A6D6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0B545A-EC85-3B01-6E47-E74FCCA203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86ADA7-D56D-F478-CE6B-FCD610EEDA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A87CD6A5-B787-FE4D-6A79-635AAAB14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015" y="3677210"/>
            <a:ext cx="914400" cy="9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2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653D6A3-5556-BF75-476C-26AC23BDED7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C20286-8869-53F4-7D2F-68B49FAAA0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638941-E391-08C2-8834-7B7C1754B1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5C5533-C64C-40AD-F677-AC9FB55A48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3CD4FF-C8EA-BB1D-8218-28FB1A35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FDB27-5D2C-A968-EB00-66C75B31D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01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77227E-E0AD-EA81-1CC6-AE146A97BC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43C37C-1684-B765-58BA-7B43F30213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8BF863-949A-AE41-D67C-24FE8842CB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CF65E7-7065-DFE2-3618-793B3A2A4B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8421F4-FC73-18FE-218C-8FD99669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56C08-4E2C-6495-F66E-2AE23BDE9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07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A46006-8149-0443-760D-ADA7DF719C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480070C-1733-0CC3-D898-A33886A37F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CEFEE7-8134-51F9-02EF-546AEF84F3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6F86C2-D29B-A0DF-FD0D-8A309F89C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DB8FE3E-8918-AE07-8CBF-113792CE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99266-49CD-2253-EDAC-301FF0D4A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7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C07E8D6-EF71-F7F8-70AF-B132B9E25B8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113CE7-5A3D-9B88-D363-99A569F062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4308BA-D325-636E-D863-8429DB97B6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89E979-E283-E26E-5B2F-222C7B9E87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BAD6C8F-9B84-C6B0-7C52-75FF45822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36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409127-CDC7-1057-CDC4-865A2BBADA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BE8390-0237-A40C-AB73-D8E90C39F3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4CF55B-BC61-1AB2-BA69-03342807C2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D3E6D7-60A9-36AC-D1CD-F6A51A1E0B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A91C9BD-ACAE-89C3-CB4E-81A6F1951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2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5B4AF-3FB4-361F-23A4-E288DBA567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3EC865-40CB-6688-182B-E7B34F5EFF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7FF268-645E-E5EC-ED03-F3DDCD2776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D4F496-6EF2-31D5-52A3-4778096DC0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3E9F881-9C33-9BB4-F90C-5424E13A1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1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96D78-0219-051F-DC57-B59848D8DBD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67FBB3-F835-A6DB-FBD8-ACF50D78E4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BA387C-FC12-A1BA-37BC-941840ABF2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FB2B44-23ED-9BFF-07C7-CE0907BF47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BB55716-2E5B-F4D9-502C-91A8BFCCF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330149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8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96D78-0219-051F-DC57-B59848D8DBD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67FBB3-F835-A6DB-FBD8-ACF50D78E4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BA387C-FC12-A1BA-37BC-941840ABF2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FB2B44-23ED-9BFF-07C7-CE0907BF47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2FFB73E-1BB5-E4D8-120E-E9E2606F4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330149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A4A99-7093-BE50-2157-F927479861C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52FBE4-38C7-1B16-7223-5C4B60256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E0F816-DC71-7544-1181-CC882C74D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FAB0D8-5406-9B5F-8C0A-1A4770C42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43E3071-31BD-E3B0-5F45-034D47C3A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330149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9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D18F85-3409-3098-6A24-F24A52331D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B0C4AE-9AF0-949C-A6A9-8E4195C672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34F06A-1760-6C08-0A9C-04FB46954C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A0D0EF-3B79-62B2-8683-D8C5245ADC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D6E4EC3-76FD-5D0F-6AFC-EFEC05F60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330149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3308" y="1709738"/>
            <a:ext cx="941414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014" y="4589463"/>
            <a:ext cx="10382435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4D88D-0BEA-9EEA-95DE-19B5BC4FBC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9D389E-5E25-83BC-70BF-98D1A8A6D6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0B545A-EC85-3B01-6E47-E74FCCA203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86ADA7-D56D-F478-CE6B-FCD610EEDA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Graphic 6">
            <a:extLst>
              <a:ext uri="{FF2B5EF4-FFF2-40B4-BE49-F238E27FC236}">
                <a16:creationId xmlns:a16="http://schemas.microsoft.com/office/drawing/2014/main" id="{2F5B5553-6269-31CA-6EF2-05AB6D74B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014" y="36480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0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F0554C-8B45-5A5A-C058-29D276DDC67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F24AA1-24E4-5DC1-7BB5-EADA193942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D77366-9C7A-A935-2309-CB36E16928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A697DB-62CB-2137-369A-03B26210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B8EC797-A31C-018B-D019-84990755C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330149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3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ADAE8-F800-4CFF-F35D-5B4A874A0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DEA43-E469-7590-9806-F9454B2C1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8F76DF-2A89-7BBE-1DD4-BD800B94C5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5152CA-E503-9337-41EB-C6EF266141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215D5-0AF6-BB96-AF57-DDB0FC702F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86D3F5-07F6-F548-AC40-48353AA306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5BD2E0E-A13F-90B6-50ED-1613F9CD6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60751" y="442574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A4DD5F-5C22-3D9F-1836-446DB0D8DD0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AEDC22-D80D-C418-9446-CB1D157DA4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D1CBBB-7D0D-F313-F78A-1A1BCD890A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11A8BD-A288-A667-FEE5-6396C6BA4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70E54-4443-31BD-35EE-E7CBAAC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027C5-2CA6-5AE5-2C7F-691DF94AD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9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03D063-78FD-3097-73ED-3224FD882A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0E1DAD-962C-0408-C823-86562031F4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756AEF-EF65-BEEA-9A35-0A758E0A1F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960176-CA44-2C6C-75AD-C181A1CDBC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EDC2C8E-87A4-B1AD-2ABD-6B9C68B1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B0374-1485-DAC8-68F4-BF3F5C29A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07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3DD2-9654-22C2-905C-B2D3A2158B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518" y="925005"/>
            <a:ext cx="5477164" cy="27432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14D311F-534C-B36C-BF73-051240A64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518" y="3684150"/>
            <a:ext cx="5477164" cy="1500187"/>
          </a:xfrm>
        </p:spPr>
        <p:txBody>
          <a:bodyPr tIns="182880">
            <a:normAutofit/>
          </a:bodyPr>
          <a:lstStyle>
            <a:lvl1pPr marL="0" indent="0" algn="l">
              <a:buNone/>
              <a:defRPr sz="24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528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709737"/>
            <a:ext cx="10972800" cy="1719262"/>
          </a:xfrm>
          <a:prstGeom prst="rect">
            <a:avLst/>
          </a:prstGeom>
        </p:spPr>
        <p:txBody>
          <a:bodyPr bIns="91440"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405" y="3568468"/>
            <a:ext cx="10972800" cy="685800"/>
          </a:xfrm>
        </p:spPr>
        <p:txBody>
          <a:bodyPr tIns="91440">
            <a:normAutofit/>
          </a:bodyPr>
          <a:lstStyle>
            <a:lvl1pPr marL="0" indent="0" algn="ctr">
              <a:buNone/>
              <a:defRPr sz="28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17EBD5-2CFB-3C57-54E2-77F64226735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09600" y="3431308"/>
            <a:ext cx="10972800" cy="13716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4B1D26-DA6A-7CB1-66A7-0C3AF06E5F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578D14-A663-B5A7-5696-15F0D46EE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91282D-30D9-2038-B125-31E64DE981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D3E27EE3-70EB-6DCE-E8FE-A97B65467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420" y="268403"/>
            <a:ext cx="8987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37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>
            <a:spLocks/>
          </p:cNvSpPr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704978"/>
            <a:ext cx="10972800" cy="1719262"/>
          </a:xfrm>
          <a:prstGeom prst="rect">
            <a:avLst/>
          </a:prstGeom>
        </p:spPr>
        <p:txBody>
          <a:bodyPr bIns="9144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497580"/>
            <a:ext cx="10972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38309F-242C-77DE-FD08-B08DCE50CA2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09600" y="3360420"/>
            <a:ext cx="109728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0901E-402F-087D-601D-4FCD7C91A4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8B2598-543A-8F51-E8FA-7EFDD76A04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2CB66A-8E25-4DFA-8AF8-C21AD2A9C0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F1EA9CFB-0766-7A4A-697D-92DD91A56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615" y="296708"/>
            <a:ext cx="8987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75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0" y="1709736"/>
            <a:ext cx="10972800" cy="1719262"/>
          </a:xfrm>
          <a:prstGeom prst="rect">
            <a:avLst/>
          </a:prstGeom>
        </p:spPr>
        <p:txBody>
          <a:bodyPr bIns="9144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3497579"/>
            <a:ext cx="10972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3C880D-475B-3F88-7309-C63E5AB222F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03250" y="3360419"/>
            <a:ext cx="109728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C3EA88-5365-21BD-0BCA-CF3A4C7594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5905B7-A085-1B6C-63D5-7EADD8521E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514C4-22C9-E27E-08F9-CF1FF8440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F2DFD441-584A-C8B0-CAE3-51D3A3F1C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615" y="296708"/>
            <a:ext cx="8987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72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97166"/>
            <a:ext cx="10058400" cy="946120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7608"/>
            <a:ext cx="10972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132992-1B97-6277-8ACD-C7EAEB94102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319590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355BBE-1764-67D8-B453-CA29F0DFF9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A8A894-27FB-562F-C3A1-03100C12D4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B4D95-2186-4D38-52F7-A144BF7B4A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D83EF537-54C7-B88B-263D-C2F2060C7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397166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72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15E572-B230-7DF2-F1E2-1ABF67B3AB3D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7127"/>
            <a:ext cx="10972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132992-1B97-6277-8ACD-C7EAEB94102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355BBE-1764-67D8-B453-CA29F0DFF9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A8A894-27FB-562F-C3A1-03100C12D4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B4D95-2186-4D38-52F7-A144BF7B4A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2BF4C38D-EB69-7CB2-A067-CC1E2B2CF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428886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7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3308" y="1709738"/>
            <a:ext cx="941414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015" y="4589463"/>
            <a:ext cx="10382435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3C880D-475B-3F88-7309-C63E5AB222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C3EA88-5365-21BD-0BCA-CF3A4C7594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5905B7-A085-1B6C-63D5-7EADD8521E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514C4-22C9-E27E-08F9-CF1FF8440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DC8221AA-C51A-B85E-D21F-F73777979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015" y="36480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19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15E572-B230-7DF2-F1E2-1ABF67B3AB3D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5601"/>
            <a:ext cx="10972800" cy="480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45F054-436E-7AF3-8B6D-ACAF666ABDE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F2B139-2C5A-80DA-C242-E2BFE48184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BCB081-0D01-E1A4-DA03-B99CE36B71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289237-5F70-4669-DE36-D03702ED7C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0" name="Graphic 6">
            <a:extLst>
              <a:ext uri="{FF2B5EF4-FFF2-40B4-BE49-F238E27FC236}">
                <a16:creationId xmlns:a16="http://schemas.microsoft.com/office/drawing/2014/main" id="{BDC134CA-A628-1266-F7CE-DD0ABE0F6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428886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89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9418"/>
            <a:ext cx="10972800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4D033A-9E12-ACF6-5D2C-0714F658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8F4DEE-B6EF-5FC5-B6E3-1DEF824138D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2029"/>
            <a:ext cx="1220724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BE8AD4-C735-D8AC-7B4B-CCF1DD0BC9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52BE5E-3102-2AD4-CF4E-2FDDA3C5EE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ABDE28-C88D-9E87-CF47-EB35BC8F00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ABB19A1C-89C3-8747-C4BE-620594F3E8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438313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3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24" y="1518805"/>
            <a:ext cx="10972800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AC6A7B-C027-C742-4C93-4A1D819B55EC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CDD96C-8E2D-D6F7-6DC9-04F3618B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296573-7936-1F77-4A85-180D54FD6112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343977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5D25FB-533E-C6A8-8C90-06E1521C2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59B7E6-ECD9-0E04-35D4-E0DF04B207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D74187-F03A-1684-60A6-5D8BB37290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14513F09-B35E-B2B4-67F7-DA894263A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438313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29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40019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7780F5-7F1C-0CF9-A543-DB19638C3082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2029"/>
            <a:ext cx="1220724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A282DC-1855-1901-D28D-7E297B638A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30EC66-B405-827D-8B1D-3B7CA14C1F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E27834-886F-A576-80AC-0A6C3F4282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C3DEA2C-709E-DE77-612F-6B7EF91F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427628"/>
            <a:ext cx="10058401" cy="91245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546FC405-B8CD-277D-2498-43BD1DCB8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397166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42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88109D-17D7-5859-12D3-018BFC8AD545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F4B6FB-C8FB-7C56-355D-645B6D85BD0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B15E46-C7A1-EEDD-39EB-164FF3DBB6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AFC9C2-F191-6708-54D2-8CB40E3AFC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6C6EBC-CCBB-2ABA-623A-C7FCC6C609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592292"/>
            <a:ext cx="5260109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2" y="1592292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6FFB39-1A26-A0DF-1725-0F1E75BC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7966BF3F-4B5E-5F89-C8F3-B17AF1260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438313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82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D67577-114A-BCE4-727F-6918E914419A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DE8579-909F-7184-0849-A85400BB6C29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398913-0764-448A-ACAD-6A49D5576B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0199EA-196D-2F14-B8E8-5E6C3DD0DD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807EC2-F2AA-7611-63C4-E0A78711F7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94746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594746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20B99F-1D35-0FD3-EF3E-D3D124E2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C010917D-13D7-D106-099B-AAEB1E0A8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438313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7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5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70182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570182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27DB97-59BE-90C9-2B5D-23C19D113B8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A2722C-DAFF-150D-14A0-2CB795FE0B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366C6C-F6CC-8392-F0B8-DA20BBF235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9C2B76-C7C2-2B63-6E5F-D2BEB73E96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06EF3BB-F7B3-42D7-27A4-6F2F8F72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D2714235-D885-18D5-FEB7-3FC852A95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438313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6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5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83660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583660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11DD13-739E-592F-04A5-EC56317D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226DCF-77B7-9E4B-2FF0-614DB4A0AF0E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9153AD-7BD4-014A-7D51-7A593BB247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1C948A-57BD-0079-A247-DD1F5A0C15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209DA-B1C7-9385-6D76-70787CEF84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Graphic 6">
            <a:extLst>
              <a:ext uri="{FF2B5EF4-FFF2-40B4-BE49-F238E27FC236}">
                <a16:creationId xmlns:a16="http://schemas.microsoft.com/office/drawing/2014/main" id="{AC0C1CBF-FEFA-AF73-8096-5F3CFF054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438313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8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F1EFA-83E8-DC4C-6CA1-FBF6FA1B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59458"/>
            <a:ext cx="10058400" cy="910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5D5BB4-07E7-EB8E-0BEA-BD756C66BE9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270014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C037EA-2B0A-041A-208E-68458A620D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3C46EF-C740-84D4-81DB-B3E42A0E4E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7638F1-2211-AF8D-1561-AFC2CBE9AD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2" name="Graphic 6">
            <a:extLst>
              <a:ext uri="{FF2B5EF4-FFF2-40B4-BE49-F238E27FC236}">
                <a16:creationId xmlns:a16="http://schemas.microsoft.com/office/drawing/2014/main" id="{8D016B78-65E5-8A1F-D01D-C5EF7C6D1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368885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17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8418D-C27A-87E2-E75F-0C6036A9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2894"/>
            <a:ext cx="10058400" cy="907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9C3E3F-97AA-2EA9-98B8-616EBA57FD4B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270014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D8B469-E3FD-E130-BC1E-F3514224EF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CB683F-8167-7959-056F-5616BC2974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AF4A4E-D420-8195-37B9-4D587D753B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3" name="Graphic 6">
            <a:extLst>
              <a:ext uri="{FF2B5EF4-FFF2-40B4-BE49-F238E27FC236}">
                <a16:creationId xmlns:a16="http://schemas.microsoft.com/office/drawing/2014/main" id="{9603CF39-5A71-3C31-A1F8-47F3753D2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372324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6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85D408-38E4-C051-81FA-03D51268B7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224A6E-DBB1-CDA0-5F50-438276A969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66B1BB-6B81-2C6E-4D31-8714E73CEF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587B97-190B-64EB-F4CF-12C46379DF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1376BCD-C4C0-4234-AAC8-2F80FF20F9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59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8304B1-EA33-5CD3-15C6-92E0B41E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3"/>
            <a:ext cx="10058400" cy="914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5A7E0-B95B-871A-788C-4D0DB5E3D133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296B40-438E-5ECB-DB7A-424B4BC3C9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882E94-BFD6-0F45-AD2C-0A5CD4EBAC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1B6451-344B-93C2-0742-BD7BBE6418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56D97725-3C6A-DD98-BA5C-8BBB9A86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428886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5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CF41C-B6D5-825A-7E46-E9E3076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0789"/>
            <a:ext cx="10058400" cy="900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40D9CB-27A0-33C6-0DEB-F9410CF10B96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53F79B-F888-4781-5AF9-CCEF77B71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F095D1-B2E6-5435-033B-CC525849FD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C1CF06-D635-47C8-572A-E7DA103952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3" name="Graphic 6">
            <a:extLst>
              <a:ext uri="{FF2B5EF4-FFF2-40B4-BE49-F238E27FC236}">
                <a16:creationId xmlns:a16="http://schemas.microsoft.com/office/drawing/2014/main" id="{290833D2-B078-38D1-0330-39555371E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344043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70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D93FF6-A3FD-3FAE-5726-8F05DAEC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8137"/>
            <a:ext cx="100584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AA19B0-407E-BF44-1B51-133BF7211E6E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252537"/>
            <a:ext cx="12207240" cy="13716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01EAD8-7FB9-531D-8A00-7A8A9FC772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CB572A-125B-8765-C14B-8D898A8D08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27C414-34FF-727A-A9B0-18DA631465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0D9EE508-9DBD-1125-860A-678A25B73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344043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14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C63DE0-A94C-B2B6-DDEF-953FBAA1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43573"/>
            <a:ext cx="10058400" cy="999713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028D7B-9769-E9AF-B6FC-ABDEFA859E4B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CBC990-4CBD-31D5-4B6E-9286D93827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C59D1B-0996-D5EB-2E98-10DD44C4E0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B5748B-5616-1F8D-20A9-26AF1D9E7E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Graphic 6">
            <a:extLst>
              <a:ext uri="{FF2B5EF4-FFF2-40B4-BE49-F238E27FC236}">
                <a16:creationId xmlns:a16="http://schemas.microsoft.com/office/drawing/2014/main" id="{273A39EA-B962-1299-FF6F-33F0C63CD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350031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87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84CCF2-B2CE-663C-3791-E92DDDD3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70524"/>
            <a:ext cx="10058400" cy="87849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57F095-3CF1-47B5-A20E-1A3A7F936E63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C8606A-9AB7-2D82-E354-0CC1A9FE98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2AC30E-B852-9CF1-7C07-52116DEAF8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207611-A092-5F80-D20A-625F97808D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50778A56-4D7F-45C4-11A9-CCDF0FE3E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381751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91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0C4E9F-EC57-19C1-9B88-49A2B474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44041"/>
            <a:ext cx="10058400" cy="908495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FB9D2C-9CF9-7120-1DAD-A890F59A8D3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252537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71E9C8-6B7D-1EBE-B448-86290C959D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FCCEA5-E1F9-CB18-A83E-ED4DE1ACD7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AF9A6A-6315-E792-D50C-16E95210A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4321994B-D3EC-935E-DA76-8A9F072F3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362897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91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31DB4B-63C9-911E-9864-68C2411F376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-9236"/>
            <a:ext cx="12207240" cy="13716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519B83-5C54-2C69-DC52-76BF487D6A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A0013D-8A2D-D5DC-AAF7-D12B04E1B1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97E78F-3EB0-9C81-77D5-6E384CDF9B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Graphic 6">
            <a:extLst>
              <a:ext uri="{FF2B5EF4-FFF2-40B4-BE49-F238E27FC236}">
                <a16:creationId xmlns:a16="http://schemas.microsoft.com/office/drawing/2014/main" id="{CA4D81B3-9C8D-E955-FA59-074C497A6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0834" y="5698242"/>
            <a:ext cx="8987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22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AB09F0-B1BB-70B6-6EB3-B91B6089C1AB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-18472"/>
            <a:ext cx="12207240" cy="13716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8CCD12-97C0-C86B-5DD1-AACB91D887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22941A-C4B3-D527-F34B-6A0B996145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8785BC-2131-CEC2-A78F-79FD632E58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Graphic 6">
            <a:extLst>
              <a:ext uri="{FF2B5EF4-FFF2-40B4-BE49-F238E27FC236}">
                <a16:creationId xmlns:a16="http://schemas.microsoft.com/office/drawing/2014/main" id="{1B56A7D4-E7AA-C3CF-E2B4-93CCD62A9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615" y="5500308"/>
            <a:ext cx="8987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96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181D6B-DA2A-AFA3-6A16-7957D9CC03B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-13999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CFB7C8-8DD6-2B72-4F81-A2C8235975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42FE7E-70B9-05E6-9BCA-1D07F411F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026F92-73F0-D3A8-C262-816265906A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5365CDF8-B34B-0B89-7C25-5AE24D3EB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615" y="5500308"/>
            <a:ext cx="8987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821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794C72-8265-5C25-88F8-8F0FACFD918F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BD4624-CE67-DB62-1DB2-6A0507FF5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CD32D4-2566-E98C-102E-D242F26E06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84368E-4295-FBFA-7286-DDAFEC1619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Graphic 6">
            <a:extLst>
              <a:ext uri="{FF2B5EF4-FFF2-40B4-BE49-F238E27FC236}">
                <a16:creationId xmlns:a16="http://schemas.microsoft.com/office/drawing/2014/main" id="{93871014-00D5-CCEB-698D-BC0DF879B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463" y="5480988"/>
            <a:ext cx="67407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25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A06CDE-B96E-B6DF-17F9-D8D984398CE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AA6A79-54FB-5BB3-28F3-E859255468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384629-B841-76D6-9BBB-5901936277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7383EC-B0E8-67DD-4296-32B5CDEA14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3F9EB-158D-DBC0-FC42-D609893853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232635A3-BB94-AB19-A906-6F6E6AB1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B78EB-530E-CF14-CD6D-A6C04B73C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10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317CDB-65A9-070B-FAC8-9409FB10D7A7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3A6B5-AC37-467D-CE70-7E13A20F48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54B7CA-FFF3-7916-0401-F8BE542597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E3286F-55DF-DBFD-4405-F585B3F243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Graphic 6">
            <a:extLst>
              <a:ext uri="{FF2B5EF4-FFF2-40B4-BE49-F238E27FC236}">
                <a16:creationId xmlns:a16="http://schemas.microsoft.com/office/drawing/2014/main" id="{BE5A1D2F-EBFA-E757-BF11-C6E69F798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463" y="5480988"/>
            <a:ext cx="67407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1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A4A99-7093-BE50-2157-F927479861CC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52FBE4-38C7-1B16-7223-5C4B60256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E0F816-DC71-7544-1181-CC882C74D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FAB0D8-5406-9B5F-8C0A-1A4770C42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717E6603-10F6-AB66-434C-D3479B27A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890" y="5480988"/>
            <a:ext cx="67407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42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D0E8BF-9E0F-E7DB-D356-C355DD66711E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F8D875-13ED-6907-EB31-C079DFA627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A7D623-AE57-4F54-8256-50C24793A7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AB08E9-C167-54B8-9CC3-9DF8195141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Graphic 6">
            <a:extLst>
              <a:ext uri="{FF2B5EF4-FFF2-40B4-BE49-F238E27FC236}">
                <a16:creationId xmlns:a16="http://schemas.microsoft.com/office/drawing/2014/main" id="{C7F26485-4AD3-3E9E-069E-EDD1EF23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890" y="5486399"/>
            <a:ext cx="67407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72D9A7-6820-2852-B524-C4D9E005B631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D68134-5FEF-911E-AD6F-0F1E2399E3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7CBF7E-DDD6-4446-F60B-626A83A808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48E893-80D2-73C7-4823-A6927A8E4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3A447DB7-F5B2-7B11-E7F8-51E4F652B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890" y="5486399"/>
            <a:ext cx="67407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3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ADAE8-F800-4CFF-F35D-5B4A874A0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DEA43-E469-7590-9806-F9454B2C1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101C42-1FC3-3F4A-324D-B285CA92207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44836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47305C-8E5B-E28D-FFDD-C6CC64E8B3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04BE51-114B-177D-C590-BD4BACBE5E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CEE3D3-AF17-5856-0BE4-5ECFE08028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7E62ECD-AA27-C53B-710F-0677F7110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44062" y="5510017"/>
            <a:ext cx="67407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76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020911-7603-ACF2-D28F-26A9C66C090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79C0F5-DE85-3162-4CAB-3AF2773869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90762F-BC52-B9DE-34C4-CA3B06CB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92B4AE-F46F-CB40-E441-B0398C0136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A94F29C-9A1A-7A00-8EBF-DF5EB57D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8438"/>
            <a:ext cx="10058400" cy="914400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4EEEFDD-FBC7-700F-D4C0-50C4967E5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344043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BCC8A3-A580-2E3F-6DB7-B9376B69A7A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252537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1D067B-4B83-0CC3-C33B-38CC784B07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36FBA-6A05-AE6F-3602-BDF4EBF427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F872CA-0CFE-06B4-4131-5EFDA49876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45728DA-380F-4E92-A458-BB89128E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6718"/>
            <a:ext cx="10058400" cy="946120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7D571EA3-34EA-D778-01C5-ACF2E0F0C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15" y="315762"/>
            <a:ext cx="777240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5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3DD2-9654-22C2-905C-B2D3A2158B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14D311F-534C-B36C-BF73-051240A64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429000"/>
            <a:ext cx="9144000" cy="1500187"/>
          </a:xfrm>
        </p:spPr>
        <p:txBody>
          <a:bodyPr tIns="182880">
            <a:normAutofit/>
          </a:bodyPr>
          <a:lstStyle>
            <a:lvl1pPr marL="0" indent="0" algn="ctr">
              <a:buNone/>
              <a:defRPr sz="32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82B8BF-84ED-8FB1-A4F5-0EA477A4322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BC522C-C18B-B7D9-76D3-9D7D081CFD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3F4C0E-927A-4FC2-7BF6-A7BB32AD52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AEF562-C978-502F-FB47-79C273FB1B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475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8482" y="1709738"/>
            <a:ext cx="9348968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015" y="4589463"/>
            <a:ext cx="10382434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4D88D-0BEA-9EEA-95DE-19B5BC4FBC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9D389E-5E25-83BC-70BF-98D1A8A6D6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0B545A-EC85-3B01-6E47-E74FCCA203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86ADA7-D56D-F478-CE6B-FCD610EEDA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A87CD6A5-B787-FE4D-6A79-635AAAB14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964" y="3648075"/>
            <a:ext cx="834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640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3308" y="1709738"/>
            <a:ext cx="941414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014" y="4589463"/>
            <a:ext cx="10382435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4D88D-0BEA-9EEA-95DE-19B5BC4FBC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9D389E-5E25-83BC-70BF-98D1A8A6D6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0B545A-EC85-3B01-6E47-E74FCCA203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86ADA7-D56D-F478-CE6B-FCD610EEDA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Graphic 6">
            <a:extLst>
              <a:ext uri="{FF2B5EF4-FFF2-40B4-BE49-F238E27FC236}">
                <a16:creationId xmlns:a16="http://schemas.microsoft.com/office/drawing/2014/main" id="{2F5B5553-6269-31CA-6EF2-05AB6D74B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964" y="3648075"/>
            <a:ext cx="834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2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022207-5E0E-01C3-AF0F-FFB314E1DBE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50F670-3481-A309-6C20-EC0FB679D7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0A63BE-8F5B-7C17-B8E3-DDCB4C7D1D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7B3C3E-E680-DB9E-F04D-A21CC937B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7602F21-89E8-4FE8-117B-942D57B7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4ED60-147A-582C-2BF5-959E7AB47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61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3308" y="1709738"/>
            <a:ext cx="941414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015" y="4589463"/>
            <a:ext cx="10382435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3C880D-475B-3F88-7309-C63E5AB222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C3EA88-5365-21BD-0BCA-CF3A4C7594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5905B7-A085-1B6C-63D5-7EADD8521E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514C4-22C9-E27E-08F9-CF1FF8440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DC8221AA-C51A-B85E-D21F-F73777979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964" y="3648075"/>
            <a:ext cx="834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11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85D408-38E4-C051-81FA-03D51268B7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224A6E-DBB1-CDA0-5F50-438276A969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66B1BB-6B81-2C6E-4D31-8714E73CEF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587B97-190B-64EB-F4CF-12C46379DF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1376BCD-C4C0-4234-AAC8-2F80FF20F9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6" y="383857"/>
            <a:ext cx="65783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228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A06CDE-B96E-B6DF-17F9-D8D984398CE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AA6A79-54FB-5BB3-28F3-E859255468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384629-B841-76D6-9BBB-5901936277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7383EC-B0E8-67DD-4296-32B5CDEA14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3F9EB-158D-DBC0-FC42-D609893853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232635A3-BB94-AB19-A906-6F6E6AB1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B78EB-530E-CF14-CD6D-A6C04B73C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84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022207-5E0E-01C3-AF0F-FFB314E1DBE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50F670-3481-A309-6C20-EC0FB679D7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0A63BE-8F5B-7C17-B8E3-DDCB4C7D1D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7B3C3E-E680-DB9E-F04D-A21CC937B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7602F21-89E8-4FE8-117B-942D57B7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D9B24-69D4-45AE-5F8D-4BD129F42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339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A06CDE-B96E-B6DF-17F9-D8D984398CE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28EAFC-D8E4-964D-749B-EC68F290784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A1E8A2-4EE3-698B-399E-7C832701CE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EB50A3-F160-B98B-3B0E-8EC8386D47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E199D0-E55C-F2CB-F334-EAC434B7FA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55709AD-9A30-D611-39C4-5CF49781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8784B-428E-4200-50D0-9895D594C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23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A96085-E3C6-AE10-4E48-649DE71A4B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DAF226-4ABB-A549-1D99-4893C4BB0C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62699B-F038-566C-6467-41CF863759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AF02E2-B926-A85D-827E-44766E4D63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6AC6A7B-C027-C742-4C93-4A1D819B55EC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B170A11-5451-FD6B-781E-8476A297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F2E4E-281B-9868-BDE3-28BB25278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7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784331-63AC-A8FE-5019-F8AB95A8CE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A834F4-33E5-9B1A-2A7F-443E165F9B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CF6E24-D6B8-DB7A-273B-B30899B1A0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8A6FD2-E358-2FA4-206B-ABDF78854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4ACEFFF7-C51B-F3CE-3A0F-6B63D6AF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EF813-2AA4-34BA-1A0C-89CA276F6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6" y="383857"/>
            <a:ext cx="65783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12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E5C908-5BB1-CA3E-BE7F-515879F2F4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88EF6-220B-28C2-7AA8-C1F52E0D34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956E76-9A4B-1650-47A5-1990BDFB2D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FB7BD6-DEEC-8129-C6C0-6439B222DE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8A8F4A-6A51-54E9-A00A-A7884B29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226A7-2153-35F1-59DE-BEF521A0C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16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593C8D-D105-2048-51E2-92403D48FBE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FEB7DC-ACDC-94D7-F091-72EC94A32D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10E6EE-8212-3F48-B916-A81506CF3C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79357E-2413-3460-8967-F981D90F40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83EB57B-C448-499F-409D-1A69A3AF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6FFA61-32B2-0BA2-E340-13ACF07CC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54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4"/>
            <a:ext cx="12192000" cy="6257781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9CB550-A37E-6C2F-FB61-EA9926F617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105A2-470B-CDB2-D0D1-FE06FF799D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4E90BC-8490-5A70-2C1F-4BBEBF9460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E394B6-6AE3-2130-FF55-26402EFF1E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810473-C58B-DCC1-CDFE-2657F944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ACF3E-827B-639E-A463-A0BD90002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A06CDE-B96E-B6DF-17F9-D8D984398CE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28EAFC-D8E4-964D-749B-EC68F290784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A1E8A2-4EE3-698B-399E-7C832701CE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EB50A3-F160-B98B-3B0E-8EC8386D47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E199D0-E55C-F2CB-F334-EAC434B7FA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55709AD-9A30-D611-39C4-5CF49781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252FEA-1C1C-8BCF-C605-7F42FF184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777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4"/>
            <a:ext cx="12192000" cy="6257781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3A97EA-8635-A8DB-D09F-90963638F9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773992-162B-9410-47ED-CE83A28D81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F5EC96-7525-4F22-A8F1-51BEC24E13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BDEE3C-5A66-36E4-657E-F8B22576A9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4881808-B004-FC38-C058-E33C5325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A80A4-F5DA-A314-B444-5215D720A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450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E622C0-0114-5897-2F44-39BC7CFF9B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41DD82-3F11-6911-2893-310CE3D98F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893F46-D2DC-5553-2D92-4FA857AED4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D7FA9C-8DE1-2CBC-43A9-DD4F7D911B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CF1EFA-83E8-DC4C-6CA1-FBF6FA1B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53578-4265-79DA-B234-20B90E1CD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6" y="383857"/>
            <a:ext cx="65783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347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7259-C334-4E3C-F772-7525F656AF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268423-CA66-1BB9-5F58-737354931C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E6D27D-03FA-4936-0C8F-2C73B09900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96604A-0EC6-2706-BF56-CB3191F442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18418D-C27A-87E2-E75F-0C6036A9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0F4B6-08D5-38AC-980E-E7B8D9AF5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71FF9-B9D2-7852-A30E-33FB7B46E8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58D617-F8AD-28D7-97FF-894B7CF98C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2036CB-86F7-8B24-4E79-6318BD42A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E3F23A-8289-DF63-A53C-D7F1899121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38304B1-EA33-5CD3-15C6-92E0B41E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4ECD7E-F7FE-B6F4-3491-77672F3A0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6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0B49CC-2AE3-893C-690B-DB3EC60DCC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CFF77A-A7C1-6C67-682B-A6D3E76B86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F39818-BA9D-3D3E-6176-B928469F0E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545986-12DD-0AB2-83CE-5CA8F49352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DCF41C-B6D5-825A-7E46-E9E3076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9B777-5AD0-D1D2-816B-5398CE1EA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95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3EC36C-2023-C76E-2E11-8B06AB1082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E97667-B226-F10B-9D62-9C97F7D30E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8E0A02-2B79-8ADB-D19F-62241905F2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0104DE-83C9-9719-694B-FC62445CF7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7D93FF6-A3FD-3FAE-5726-8F05DAEC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55CBF2-90DE-D4E3-45A1-BFB973668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15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653D6A3-5556-BF75-476C-26AC23BDED7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C20286-8869-53F4-7D2F-68B49FAAA0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638941-E391-08C2-8834-7B7C1754B1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5C5533-C64C-40AD-F677-AC9FB55A48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3CD4FF-C8EA-BB1D-8218-28FB1A35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ED8E2-3767-3A3D-2909-819C74025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6" y="383857"/>
            <a:ext cx="65783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940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77227E-E0AD-EA81-1CC6-AE146A97BC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43C37C-1684-B765-58BA-7B43F30213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8BF863-949A-AE41-D67C-24FE8842CB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CF65E7-7065-DFE2-3618-793B3A2A4B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8421F4-FC73-18FE-218C-8FD99669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6CD08-9C68-EDD6-418E-93D6744AA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430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A46006-8149-0443-760D-ADA7DF719C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480070C-1733-0CC3-D898-A33886A37F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CEFEE7-8134-51F9-02EF-546AEF84F3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6F86C2-D29B-A0DF-FD0D-8A309F89C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DB8FE3E-8918-AE07-8CBF-113792CE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A124C-B5BF-0FE4-770B-FD47C9F7B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3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C07E8D6-EF71-F7F8-70AF-B132B9E25B8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113CE7-5A3D-9B88-D363-99A569F062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4308BA-D325-636E-D863-8429DB97B6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89E979-E283-E26E-5B2F-222C7B9E87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12359F-433D-8E10-05A5-C1BA725FE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0555" y="383857"/>
            <a:ext cx="65783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A96085-E3C6-AE10-4E48-649DE71A4B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DAF226-4ABB-A549-1D99-4893C4BB0C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62699B-F038-566C-6467-41CF863759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AF02E2-B926-A85D-827E-44766E4D63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6AC6A7B-C027-C742-4C93-4A1D819B55EC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B170A11-5451-FD6B-781E-8476A297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BF527-338C-216D-6722-5399FE291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600" y="415586"/>
            <a:ext cx="685800" cy="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95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409127-CDC7-1057-CDC4-865A2BBADA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BE8390-0237-A40C-AB73-D8E90C39F3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4CF55B-BC61-1AB2-BA69-03342807C2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D3E6D7-60A9-36AC-D1CD-F6A51A1E0B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18C1CDE-62D3-965D-97B1-72C8CF1A4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262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56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5B4AF-3FB4-361F-23A4-E288DBA567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3EC865-40CB-6688-182B-E7B34F5EFF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7FF268-645E-E5EC-ED03-F3DDCD2776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D4F496-6EF2-31D5-52A3-4778096DC0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19CA434-252E-5207-06B3-2EBF7A725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262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331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96D78-0219-051F-DC57-B59848D8DBD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67FBB3-F835-A6DB-FBD8-ACF50D78E4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BA387C-FC12-A1BA-37BC-941840ABF2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FB2B44-23ED-9BFF-07C7-CE0907BF47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2A26108-50A6-6C72-EF24-FB13D6302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266691"/>
            <a:ext cx="65783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75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96D78-0219-051F-DC57-B59848D8DBD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67FBB3-F835-A6DB-FBD8-ACF50D78E4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BA387C-FC12-A1BA-37BC-941840ABF2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FB2B44-23ED-9BFF-07C7-CE0907BF47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3FCDC8-E9AE-AD43-55DA-B1FA1DA09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266691"/>
            <a:ext cx="65783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A4A99-7093-BE50-2157-F927479861C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52FBE4-38C7-1B16-7223-5C4B60256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E0F816-DC71-7544-1181-CC882C74D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FAB0D8-5406-9B5F-8C0A-1A4770C42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EDCC017-97DF-3242-19DB-F246BE445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266691"/>
            <a:ext cx="65783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0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D18F85-3409-3098-6A24-F24A52331D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B0C4AE-9AF0-949C-A6A9-8E4195C672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34F06A-1760-6C08-0A9C-04FB46954C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A0D0EF-3B79-62B2-8683-D8C5245ADC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773C76C-9836-789F-F491-79C58C49A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266691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F0554C-8B45-5A5A-C058-29D276DDC67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F24AA1-24E4-5DC1-7BB5-EADA193942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D77366-9C7A-A935-2309-CB36E16928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A697DB-62CB-2137-369A-03B26210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0E6A11F-BCDE-8B56-44FE-61F1EE969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266691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39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ADAE8-F800-4CFF-F35D-5B4A874A0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DEA43-E469-7590-9806-F9454B2C1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8F76DF-2A89-7BBE-1DD4-BD800B94C5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5152CA-E503-9337-41EB-C6EF266141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215D5-0AF6-BB96-AF57-DDB0FC702F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86D3F5-07F6-F548-AC40-48353AA306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B11D76-7782-6FAA-025D-88F510E96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06463" y="396862"/>
            <a:ext cx="65783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48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A4DD5F-5C22-3D9F-1836-446DB0D8DD0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AEDC22-D80D-C418-9446-CB1D157DA4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D1CBBB-7D0D-F313-F78A-1A1BCD890A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11A8BD-A288-A667-FEE5-6396C6BA4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70E54-4443-31BD-35EE-E7CBAAC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86FB3-2729-9296-A280-735ADF748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73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03D063-78FD-3097-73ED-3224FD882A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0E1DAD-962C-0408-C823-86562031F4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756AEF-EF65-BEEA-9A35-0A758E0A1F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960176-CA44-2C6C-75AD-C181A1CDBC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EDC2C8E-87A4-B1AD-2ABD-6B9C68B1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E82295-BF01-5CDE-8D65-D50BA95D8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565" y="382556"/>
            <a:ext cx="65783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9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6.png"/><Relationship Id="rId8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image" Target="../media/image9.png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671B9-AB16-3676-18CD-A6B102D3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3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F4693-D373-48FC-C586-A87271A8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4257"/>
            <a:ext cx="10972800" cy="470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E5B85-A034-FBE6-BC17-064FC629B90B}"/>
              </a:ext>
            </a:extLst>
          </p:cNvPr>
          <p:cNvSpPr txBox="1"/>
          <p:nvPr userDrawn="1"/>
        </p:nvSpPr>
        <p:spPr>
          <a:xfrm>
            <a:off x="-5172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E9D3C-3AC2-8628-3B3E-5BA5452BA766}"/>
              </a:ext>
            </a:extLst>
          </p:cNvPr>
          <p:cNvSpPr txBox="1"/>
          <p:nvPr userDrawn="1"/>
        </p:nvSpPr>
        <p:spPr>
          <a:xfrm>
            <a:off x="265543" y="6576533"/>
            <a:ext cx="217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016F3C-883F-6265-2E29-37BFB6144DB3}"/>
              </a:ext>
            </a:extLst>
          </p:cNvPr>
          <p:cNvCxnSpPr>
            <a:cxnSpLocks/>
          </p:cNvCxnSpPr>
          <p:nvPr userDrawn="1"/>
        </p:nvCxnSpPr>
        <p:spPr>
          <a:xfrm>
            <a:off x="1561099" y="6717093"/>
            <a:ext cx="8915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923F26F-B5C3-4FA4-BB99-ED1D1B8F14A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1336" y="6600595"/>
            <a:ext cx="147595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9" r:id="rId3"/>
    <p:sldLayoutId id="2147483690" r:id="rId4"/>
    <p:sldLayoutId id="2147483663" r:id="rId5"/>
    <p:sldLayoutId id="2147483650" r:id="rId6"/>
    <p:sldLayoutId id="2147483661" r:id="rId7"/>
    <p:sldLayoutId id="2147483671" r:id="rId8"/>
    <p:sldLayoutId id="2147483691" r:id="rId9"/>
    <p:sldLayoutId id="2147483665" r:id="rId10"/>
    <p:sldLayoutId id="2147483652" r:id="rId11"/>
    <p:sldLayoutId id="2147483692" r:id="rId12"/>
    <p:sldLayoutId id="2147483664" r:id="rId13"/>
    <p:sldLayoutId id="2147483694" r:id="rId14"/>
    <p:sldLayoutId id="2147483666" r:id="rId15"/>
    <p:sldLayoutId id="2147483653" r:id="rId16"/>
    <p:sldLayoutId id="2147483693" r:id="rId17"/>
    <p:sldLayoutId id="2147483667" r:id="rId18"/>
    <p:sldLayoutId id="2147483695" r:id="rId19"/>
    <p:sldLayoutId id="2147483660" r:id="rId20"/>
    <p:sldLayoutId id="2147483654" r:id="rId21"/>
    <p:sldLayoutId id="2147483696" r:id="rId22"/>
    <p:sldLayoutId id="2147483655" r:id="rId23"/>
    <p:sldLayoutId id="2147483662" r:id="rId24"/>
    <p:sldLayoutId id="2147483697" r:id="rId25"/>
    <p:sldLayoutId id="2147483700" r:id="rId26"/>
    <p:sldLayoutId id="2147483656" r:id="rId27"/>
    <p:sldLayoutId id="2147483698" r:id="rId28"/>
    <p:sldLayoutId id="2147483668" r:id="rId29"/>
    <p:sldLayoutId id="2147483699" r:id="rId30"/>
    <p:sldLayoutId id="2147483659" r:id="rId31"/>
    <p:sldLayoutId id="2147483658" r:id="rId32"/>
    <p:sldLayoutId id="2147483687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D3F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3D3F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3F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D3F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3F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671B9-AB16-3676-18CD-A6B102D3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3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F4693-D373-48FC-C586-A87271A8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4257"/>
            <a:ext cx="10972800" cy="470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E3223-BB9B-E657-1D94-75A225F35FC4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1B088-2AFD-8D73-CC73-7BC844EDC575}"/>
              </a:ext>
            </a:extLst>
          </p:cNvPr>
          <p:cNvSpPr txBox="1"/>
          <p:nvPr userDrawn="1"/>
        </p:nvSpPr>
        <p:spPr>
          <a:xfrm>
            <a:off x="32536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F57E4-4FFB-AD2F-333A-7DD42A76DC3B}"/>
              </a:ext>
            </a:extLst>
          </p:cNvPr>
          <p:cNvSpPr txBox="1"/>
          <p:nvPr userDrawn="1"/>
        </p:nvSpPr>
        <p:spPr>
          <a:xfrm>
            <a:off x="331532" y="6576533"/>
            <a:ext cx="217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3AF66D-AF46-8433-0E76-86A7DED9AAD6}"/>
              </a:ext>
            </a:extLst>
          </p:cNvPr>
          <p:cNvCxnSpPr>
            <a:cxnSpLocks/>
          </p:cNvCxnSpPr>
          <p:nvPr userDrawn="1"/>
        </p:nvCxnSpPr>
        <p:spPr>
          <a:xfrm>
            <a:off x="1579962" y="6698239"/>
            <a:ext cx="8915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A6AACA0-54BE-BB1E-CD75-C0B2FC907B52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7096" y="6572315"/>
            <a:ext cx="15567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3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D3F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3D3F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3F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D3F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3F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671B9-AB16-3676-18CD-A6B102D3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3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F4693-D373-48FC-C586-A87271A8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4257"/>
            <a:ext cx="10972800" cy="470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45015-F840-838F-D241-74A9E46FEA77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49912-B45D-2AA9-659D-904F0FEAC013}"/>
              </a:ext>
            </a:extLst>
          </p:cNvPr>
          <p:cNvSpPr txBox="1"/>
          <p:nvPr userDrawn="1"/>
        </p:nvSpPr>
        <p:spPr>
          <a:xfrm>
            <a:off x="265543" y="6576533"/>
            <a:ext cx="217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F591F1-DD96-0257-957F-D63F58D87D97}"/>
              </a:ext>
            </a:extLst>
          </p:cNvPr>
          <p:cNvCxnSpPr>
            <a:cxnSpLocks/>
          </p:cNvCxnSpPr>
          <p:nvPr userDrawn="1"/>
        </p:nvCxnSpPr>
        <p:spPr>
          <a:xfrm>
            <a:off x="1532819" y="6707666"/>
            <a:ext cx="950976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8D872F8-2BA2-D074-B180-E7D228C30094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130" y="6602225"/>
            <a:ext cx="914400" cy="2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D3F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3D3F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3F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D3F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3F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nnect.ebsco.com/s/article/Generative-AI-Insights-Summaries-Enabled-Databases?language=en_U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ebsco.com/s/article/Generative-AI-Insights-Beta-Summaries?language=en_U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n using laptop in library">
            <a:extLst>
              <a:ext uri="{FF2B5EF4-FFF2-40B4-BE49-F238E27FC236}">
                <a16:creationId xmlns:a16="http://schemas.microsoft.com/office/drawing/2014/main" id="{6A2C96B0-C2D6-1254-F079-3FB37A232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55" b="11852"/>
          <a:stretch/>
        </p:blipFill>
        <p:spPr>
          <a:xfrm>
            <a:off x="5734942" y="0"/>
            <a:ext cx="6457057" cy="6492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266FCE-873F-528D-1D2B-066E349D8887}"/>
              </a:ext>
            </a:extLst>
          </p:cNvPr>
          <p:cNvSpPr/>
          <p:nvPr/>
        </p:nvSpPr>
        <p:spPr>
          <a:xfrm>
            <a:off x="0" y="149290"/>
            <a:ext cx="6096000" cy="634295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7C2F57-7D79-478A-A2BC-D30E65EE6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 Insight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5E416C-C862-2721-9092-64ACF39662E4}"/>
              </a:ext>
            </a:extLst>
          </p:cNvPr>
          <p:cNvGrpSpPr>
            <a:grpSpLocks noGrp="1" noUngrp="1" noRot="1" noMove="1" noResize="1"/>
          </p:cNvGrpSpPr>
          <p:nvPr/>
        </p:nvGrpSpPr>
        <p:grpSpPr bwMode="auto">
          <a:xfrm rot="10800000">
            <a:off x="-15240" y="0"/>
            <a:ext cx="12207240" cy="137160"/>
            <a:chOff x="-12" y="-24"/>
            <a:chExt cx="15840" cy="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6C408A-E21D-5385-673B-594A6EE560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D3F42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A1A067-546F-5054-1E58-D69627F613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D3F42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E3391B-DB15-3C07-E4CB-65DDFAEEE3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D3F42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2ABB621-B116-7D0D-D43A-D7C337DE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93" y="493932"/>
            <a:ext cx="3837466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5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41B8DC-33CE-662B-171A-F45C8B6C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109537"/>
            <a:ext cx="10115550" cy="1143000"/>
          </a:xfrm>
        </p:spPr>
        <p:txBody>
          <a:bodyPr/>
          <a:lstStyle/>
          <a:p>
            <a:r>
              <a:rPr lang="en-US" altLang="zh-CN" dirty="0"/>
              <a:t>EBSCO AI insight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14A8E-BBB7-6D6E-DCFC-8B215C1A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64" y="1252537"/>
            <a:ext cx="9625782" cy="470581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EBSCO 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Insights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采用Anthropic的 Claude Sonnet大语言模型，为每篇文献提供 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2-5 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个简明要点，减少用户检索相关全文文章所花费的时间，提升文献筛选与阅读效率。</a:t>
            </a:r>
            <a:endParaRPr lang="zh-CN" altLang="en-US" sz="1800" b="0" i="0" u="none" strike="noStrike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Insights 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通过大型语言模型（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LLM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）对用户选择使用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Insights 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功能的特定文章进行总结而生成，并采用检索增强生成（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RAG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）的方法来减少幻觉。此外，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EBSCO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通过领域专家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(SME) 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的人工审查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(HITL) 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对具有代表性样本的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Insights 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进行质量评估，以确保摘要在偏见、语气、准确性和时效性方面符合要求，从而实现负责任的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应用。 </a:t>
            </a:r>
            <a:endParaRPr lang="zh-CN" altLang="en-US" sz="1800" b="0" i="0" u="none" strike="noStrike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注：并非所有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EBSCOhost 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数据库都已启用生成式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Insights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功能。您可以点击查看目前</a:t>
            </a:r>
            <a:r>
              <a:rPr lang="zh-CN" altLang="en-US" sz="1800" b="1" i="0" u="none" strike="noStrike" baseline="0" dirty="0">
                <a:solidFill>
                  <a:srgbClr val="800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已启用的产品列表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链接（一旦有更多产品可用于此功能，此列表将立即更新）。</a:t>
            </a:r>
            <a:endParaRPr lang="en-US" dirty="0"/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7947826C-D178-4035-70CF-D4532B4DC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413026"/>
            <a:ext cx="70212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5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E14A4-7B84-A4E7-15A1-B2526D2C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2" y="109537"/>
            <a:ext cx="10143067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全文文章生成 </a:t>
            </a:r>
            <a:r>
              <a:rPr lang="en-AU" altLang="zh-CN" dirty="0"/>
              <a:t>AI Insights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DD18A-06FF-BBB1-7F6F-18AC6FA8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24" t="26349"/>
          <a:stretch/>
        </p:blipFill>
        <p:spPr>
          <a:xfrm>
            <a:off x="3222172" y="936170"/>
            <a:ext cx="8003287" cy="5214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F0C83B-34CF-6621-067B-3F7923B72425}"/>
              </a:ext>
            </a:extLst>
          </p:cNvPr>
          <p:cNvSpPr txBox="1"/>
          <p:nvPr/>
        </p:nvSpPr>
        <p:spPr>
          <a:xfrm>
            <a:off x="808528" y="2193377"/>
            <a:ext cx="2214716" cy="2124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点击全文文章右下方的</a:t>
            </a:r>
            <a:r>
              <a:rPr lang="zh-CN" altLang="en-US" sz="1800" b="1" i="0" u="none" strike="noStrike" baseline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r>
              <a:rPr lang="en-US" altLang="zh-CN" sz="1800" b="1" i="0" u="none" strike="noStrike" baseline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800" b="1" i="0" u="none" strike="noStrike" baseline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洞察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，利用生成式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8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，按需获取文章要点的简短摘要。</a:t>
            </a:r>
            <a:endParaRPr lang="zh-CN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75F57D-4330-393C-20BA-6E923F4DD047}"/>
              </a:ext>
            </a:extLst>
          </p:cNvPr>
          <p:cNvSpPr/>
          <p:nvPr/>
        </p:nvSpPr>
        <p:spPr>
          <a:xfrm>
            <a:off x="4523874" y="2589196"/>
            <a:ext cx="1443789" cy="481263"/>
          </a:xfrm>
          <a:prstGeom prst="rect">
            <a:avLst/>
          </a:prstGeom>
          <a:noFill/>
          <a:ln w="28575"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F92C8D41-8A73-0DC3-6C62-7536A89C2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413026"/>
            <a:ext cx="70212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6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n using laptop in library">
            <a:extLst>
              <a:ext uri="{FF2B5EF4-FFF2-40B4-BE49-F238E27FC236}">
                <a16:creationId xmlns:a16="http://schemas.microsoft.com/office/drawing/2014/main" id="{6A2C96B0-C2D6-1254-F079-3FB37A232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55" b="11852"/>
          <a:stretch/>
        </p:blipFill>
        <p:spPr>
          <a:xfrm>
            <a:off x="5734942" y="0"/>
            <a:ext cx="6457057" cy="6492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266FCE-873F-528D-1D2B-066E349D8887}"/>
              </a:ext>
            </a:extLst>
          </p:cNvPr>
          <p:cNvSpPr/>
          <p:nvPr/>
        </p:nvSpPr>
        <p:spPr>
          <a:xfrm>
            <a:off x="0" y="149290"/>
            <a:ext cx="6096000" cy="634295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7C2F57-7D79-478A-A2BC-D30E65EE6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123" y="1749322"/>
            <a:ext cx="5476567" cy="2387600"/>
          </a:xfrm>
        </p:spPr>
        <p:txBody>
          <a:bodyPr>
            <a:normAutofit/>
          </a:bodyPr>
          <a:lstStyle/>
          <a:p>
            <a:r>
              <a:rPr lang="zh-CN" altLang="en-US" sz="2600" dirty="0">
                <a:solidFill>
                  <a:schemeClr val="bg1"/>
                </a:solidFill>
              </a:rPr>
              <a:t>帮助链接：</a:t>
            </a:r>
            <a:r>
              <a:rPr lang="en-AU" altLang="zh-CN" sz="2000" dirty="0">
                <a:solidFill>
                  <a:schemeClr val="bg1"/>
                </a:solidFill>
                <a:hlinkClick r:id="rId3"/>
              </a:rPr>
              <a:t>https://connect.ebsco.com/s/article/Generative-AI-Insights-Beta-Summaries?language=en_US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5E416C-C862-2721-9092-64ACF39662E4}"/>
              </a:ext>
            </a:extLst>
          </p:cNvPr>
          <p:cNvGrpSpPr>
            <a:grpSpLocks noGrp="1" noUngrp="1" noRot="1" noMove="1" noResize="1"/>
          </p:cNvGrpSpPr>
          <p:nvPr/>
        </p:nvGrpSpPr>
        <p:grpSpPr bwMode="auto">
          <a:xfrm rot="10800000">
            <a:off x="-15240" y="0"/>
            <a:ext cx="12207240" cy="137160"/>
            <a:chOff x="-12" y="-24"/>
            <a:chExt cx="15840" cy="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6C408A-E21D-5385-673B-594A6EE560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D3F42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A1A067-546F-5054-1E58-D69627F613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D3F42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E3391B-DB15-3C07-E4CB-65DDFAEEE3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D3F42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D44C815-04DE-2941-7A82-4ECA18C73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93" y="493932"/>
            <a:ext cx="3837466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7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BSCO Academy">
      <a:dk1>
        <a:srgbClr val="3D3F42"/>
      </a:dk1>
      <a:lt1>
        <a:srgbClr val="FFFFFF"/>
      </a:lt1>
      <a:dk2>
        <a:srgbClr val="3D3F42"/>
      </a:dk2>
      <a:lt2>
        <a:srgbClr val="EFEFEF"/>
      </a:lt2>
      <a:accent1>
        <a:srgbClr val="2D5FB6"/>
      </a:accent1>
      <a:accent2>
        <a:srgbClr val="F8A714"/>
      </a:accent2>
      <a:accent3>
        <a:srgbClr val="007586"/>
      </a:accent3>
      <a:accent4>
        <a:srgbClr val="268742"/>
      </a:accent4>
      <a:accent5>
        <a:srgbClr val="B41782"/>
      </a:accent5>
      <a:accent6>
        <a:srgbClr val="002F56"/>
      </a:accent6>
      <a:hlink>
        <a:srgbClr val="3E75CF"/>
      </a:hlink>
      <a:folHlink>
        <a:srgbClr val="2958A3"/>
      </a:folHlink>
    </a:clrScheme>
    <a:fontScheme name="EBSCO Academy">
      <a:majorFont>
        <a:latin typeface="Noto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A4BDC6D-1DD9-44AB-94FE-11EE31E96066}" vid="{E6B2A832-CBE7-47FF-96BF-9A02A144B41A}"/>
    </a:ext>
  </a:extLst>
</a:theme>
</file>

<file path=ppt/theme/theme2.xml><?xml version="1.0" encoding="utf-8"?>
<a:theme xmlns:a="http://schemas.openxmlformats.org/drawingml/2006/main" name="1_Office Theme">
  <a:themeElements>
    <a:clrScheme name="EBSCO Academy">
      <a:dk1>
        <a:srgbClr val="3D3F42"/>
      </a:dk1>
      <a:lt1>
        <a:srgbClr val="FFFFFF"/>
      </a:lt1>
      <a:dk2>
        <a:srgbClr val="3D3F42"/>
      </a:dk2>
      <a:lt2>
        <a:srgbClr val="EFEFEF"/>
      </a:lt2>
      <a:accent1>
        <a:srgbClr val="2D5FB6"/>
      </a:accent1>
      <a:accent2>
        <a:srgbClr val="F8A714"/>
      </a:accent2>
      <a:accent3>
        <a:srgbClr val="007586"/>
      </a:accent3>
      <a:accent4>
        <a:srgbClr val="268742"/>
      </a:accent4>
      <a:accent5>
        <a:srgbClr val="B41782"/>
      </a:accent5>
      <a:accent6>
        <a:srgbClr val="002F56"/>
      </a:accent6>
      <a:hlink>
        <a:srgbClr val="3E75CF"/>
      </a:hlink>
      <a:folHlink>
        <a:srgbClr val="2958A3"/>
      </a:folHlink>
    </a:clrScheme>
    <a:fontScheme name="EBSCO Academy">
      <a:majorFont>
        <a:latin typeface="Noto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ple Deck 3 (EBSCO Academy)" id="{943077B9-0B13-4041-B7F8-26EFB8C4088F}" vid="{6E6AAD1E-35EA-481D-A31A-D39925384DB8}"/>
    </a:ext>
  </a:extLst>
</a:theme>
</file>

<file path=ppt/theme/theme3.xml><?xml version="1.0" encoding="utf-8"?>
<a:theme xmlns:a="http://schemas.openxmlformats.org/drawingml/2006/main" name="2_Office Theme">
  <a:themeElements>
    <a:clrScheme name="EBSCO Academy">
      <a:dk1>
        <a:srgbClr val="3D3F42"/>
      </a:dk1>
      <a:lt1>
        <a:srgbClr val="FFFFFF"/>
      </a:lt1>
      <a:dk2>
        <a:srgbClr val="3D3F42"/>
      </a:dk2>
      <a:lt2>
        <a:srgbClr val="EFEFEF"/>
      </a:lt2>
      <a:accent1>
        <a:srgbClr val="2D5FB6"/>
      </a:accent1>
      <a:accent2>
        <a:srgbClr val="F8A714"/>
      </a:accent2>
      <a:accent3>
        <a:srgbClr val="007586"/>
      </a:accent3>
      <a:accent4>
        <a:srgbClr val="268742"/>
      </a:accent4>
      <a:accent5>
        <a:srgbClr val="B41782"/>
      </a:accent5>
      <a:accent6>
        <a:srgbClr val="002F56"/>
      </a:accent6>
      <a:hlink>
        <a:srgbClr val="3E75CF"/>
      </a:hlink>
      <a:folHlink>
        <a:srgbClr val="2958A3"/>
      </a:folHlink>
    </a:clrScheme>
    <a:fontScheme name="EBSCO Academy">
      <a:majorFont>
        <a:latin typeface="Noto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plora Sample Deck 1 (for EBSCO Academy)" id="{FA72EB3B-C0C1-478E-A817-C395DE585D8C}" vid="{2909DED2-81F8-42B7-A770-494382D347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4FAF988C18B441B49C3CE86A8E8A8E" ma:contentTypeVersion="19" ma:contentTypeDescription="Create a new document." ma:contentTypeScope="" ma:versionID="5283ea5e045d192fc47797f329f411d0">
  <xsd:schema xmlns:xsd="http://www.w3.org/2001/XMLSchema" xmlns:xs="http://www.w3.org/2001/XMLSchema" xmlns:p="http://schemas.microsoft.com/office/2006/metadata/properties" xmlns:ns2="85bc8080-12ec-47cf-992e-ab08e7583461" xmlns:ns3="b07c6f5d-0abb-4bba-a178-7c646b49c076" xmlns:ns4="85d30998-05f0-43b2-a7a9-5f476e67833d" targetNamespace="http://schemas.microsoft.com/office/2006/metadata/properties" ma:root="true" ma:fieldsID="9d81c9dd9dcfac60b7fcaae1443607a4" ns2:_="" ns3:_="" ns4:_="">
    <xsd:import namespace="85bc8080-12ec-47cf-992e-ab08e7583461"/>
    <xsd:import namespace="b07c6f5d-0abb-4bba-a178-7c646b49c076"/>
    <xsd:import namespace="85d30998-05f0-43b2-a7a9-5f476e678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escription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c8080-12ec-47cf-992e-ab08e7583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s" ma:index="19" nillable="true" ma:displayName="Descriptions" ma:format="Dropdown" ma:internalName="Descriptions">
      <xsd:simpleType>
        <xsd:restriction base="dms:Not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2abea7-4a42-4a00-9534-35aba9b29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24" nillable="true" ma:displayName="Status" ma:default="In progress" ma:format="Dropdown" ma:internalName="Status">
      <xsd:simpleType>
        <xsd:restriction base="dms:Choice">
          <xsd:enumeration value="In progress"/>
          <xsd:enumeration value="Translated"/>
          <xsd:enumeration value="Not started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c6f5d-0abb-4bba-a178-7c646b49c07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30998-05f0-43b2-a7a9-5f476e67833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99af989-ba08-477b-94db-a3b887b336cb}" ma:internalName="TaxCatchAll" ma:showField="CatchAllData" ma:web="b07c6f5d-0abb-4bba-a178-7c646b49c0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d30998-05f0-43b2-a7a9-5f476e67833d" xsi:nil="true"/>
    <Descriptions xmlns="85bc8080-12ec-47cf-992e-ab08e7583461" xsi:nil="true"/>
    <Status xmlns="85bc8080-12ec-47cf-992e-ab08e7583461">In progress</Status>
    <lcf76f155ced4ddcb4097134ff3c332f xmlns="85bc8080-12ec-47cf-992e-ab08e758346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C34400-160F-4EF9-8AFB-4CE40F3DE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c8080-12ec-47cf-992e-ab08e7583461"/>
    <ds:schemaRef ds:uri="b07c6f5d-0abb-4bba-a178-7c646b49c076"/>
    <ds:schemaRef ds:uri="85d30998-05f0-43b2-a7a9-5f476e678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5EC3A4-3986-41DC-A09F-03D145BB9F8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85bc8080-12ec-47cf-992e-ab08e7583461"/>
    <ds:schemaRef ds:uri="b07c6f5d-0abb-4bba-a178-7c646b49c076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5d30998-05f0-43b2-a7a9-5f476e67833d"/>
  </ds:schemaRefs>
</ds:datastoreItem>
</file>

<file path=customXml/itemProps3.xml><?xml version="1.0" encoding="utf-8"?>
<ds:datastoreItem xmlns:ds="http://schemas.openxmlformats.org/officeDocument/2006/customXml" ds:itemID="{62D9D665-CFBB-40A1-BD29-510ABD19033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0fa36ca-7dd3-44f1-9e3f-1bf39a3963a5}" enabled="0" method="" siteId="{50fa36ca-7dd3-44f1-9e3f-1bf39a3963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357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微软雅黑</vt:lpstr>
      <vt:lpstr>Arial</vt:lpstr>
      <vt:lpstr>Noto Sans</vt:lpstr>
      <vt:lpstr>Open Sans</vt:lpstr>
      <vt:lpstr>Office Theme</vt:lpstr>
      <vt:lpstr>1_Office Theme</vt:lpstr>
      <vt:lpstr>2_Office Theme</vt:lpstr>
      <vt:lpstr>AI Insight</vt:lpstr>
      <vt:lpstr>EBSCO AI insight</vt:lpstr>
      <vt:lpstr>全文文章生成 AI Insights </vt:lpstr>
      <vt:lpstr>帮助链接：https://connect.ebsco.com/s/article/Generative-AI-Insights-Beta-Summaries?language=en_US</vt:lpstr>
    </vt:vector>
  </TitlesOfParts>
  <Company>Ebsco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Templates</dc:title>
  <dc:creator>Jaime Barrilleaux</dc:creator>
  <cp:lastModifiedBy>Chengfang Wang</cp:lastModifiedBy>
  <cp:revision>4</cp:revision>
  <dcterms:created xsi:type="dcterms:W3CDTF">2024-07-24T18:14:32Z</dcterms:created>
  <dcterms:modified xsi:type="dcterms:W3CDTF">2025-04-10T04:26:22Z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0x010100594FAF988C18B441B49C3CE86A8E8A8E</vt:lpwstr>
  </property>
  <property fmtid="{D5CDD505-2E9C-101B-9397-08002B2CF9AE}" pid="3" name="MediaServiceImageTags">
    <vt:lpwstr/>
  </property>
</Properties>
</file>